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Google Sans" panose="020B0503030502040204" pitchFamily="34" charset="0"/>
      <p:regular r:id="rId4"/>
      <p:bold r:id="rId5"/>
      <p:italic r:id="rId6"/>
      <p:boldItalic r:id="rId7"/>
    </p:embeddedFont>
    <p:embeddedFont>
      <p:font typeface="Google Sans Medium" panose="020B060303050204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64">
          <p15:clr>
            <a:srgbClr val="A4A3A4"/>
          </p15:clr>
        </p15:guide>
        <p15:guide id="3" pos="48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FF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864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7987df20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7987df20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Illustration">
  <p:cSld name="CUSTOM_7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l="9740" t="-13605" r="-9740" b="-24382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Frame">
  <p:cSld name="CUSTOM_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name="adj1" fmla="val 9033816"/>
              <a:gd name="adj2" fmla="val 17732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25" y="0"/>
            <a:ext cx="9144054" cy="3366811"/>
          </a:xfrm>
          <a:custGeom>
            <a:avLst/>
            <a:gdLst/>
            <a:ahLst/>
            <a:cxnLst/>
            <a:rect l="l" t="t" r="r" b="b"/>
            <a:pathLst>
              <a:path w="285774" h="104665" extrusionOk="0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1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le Description ">
  <p:cSld name="CUSTOM_8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 Blue">
  <p:cSld name="CUSTOM_3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1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2001675" y="1253325"/>
            <a:ext cx="5140645" cy="2414169"/>
          </a:xfrm>
          <a:custGeom>
            <a:avLst/>
            <a:gdLst/>
            <a:ahLst/>
            <a:cxnLst/>
            <a:rect l="l" t="t" r="r" b="b"/>
            <a:pathLst>
              <a:path w="281795" h="141635" extrusionOk="0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2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3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- Left justified">
  <p:cSld name="CUSTOM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 idx="2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">
  <p:cSld name="CUSTOM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range">
  <p:cSld name="CUSTOM_1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4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Red">
  <p:cSld name="CUSTOM_2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Dark Yellow">
  <p:cSld name="CUSTOM_2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">
  <p:cSld name="CUSTOM_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Green">
  <p:cSld name="CUSTOM_3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">
  <p:cSld name="CUSTOM_2_3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1" name="Google Shape;111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12" name="Google Shape;112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13" name="Google Shape;113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18" name="Google Shape;118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" name="Google Shape;119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0" name="Google Shape;120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Blue">
  <p:cSld name="CUSTOM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terprise Presentation - Title and Subtitle 1">
  <p:cSld name="1_Enterprise Presentation - Title and Subtitle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125" tIns="35550" rIns="71125" bIns="35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lank">
  <p:cSld name="CUSTOM_8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2" name="Google Shape;132;p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3" name="Google Shape;133;p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38" name="Google Shape;138;p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" name="Google Shape;139;p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0" name="Google Shape;140;p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 line body">
  <p:cSld name="MAIN_POINT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title" idx="2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title" idx="3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">
  <p:cSld name="MAIN_POINT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, and picture">
  <p:cSld name="TITLE_ONLY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7"/>
          <p:cNvSpPr txBox="1">
            <a:spLocks noGrp="1"/>
          </p:cNvSpPr>
          <p:nvPr>
            <p:ph type="title" idx="2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title" idx="3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 idx="4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 1">
  <p:cSld name="MAIN_POINT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ssage">
  <p:cSld name="MAIN_POINT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ile only">
  <p:cSld name="CUSTOM_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Logo only">
  <p:cSld name="CUSTOM_7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t to know">
  <p:cSld name="CUSTOM_4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-25" y="0"/>
            <a:ext cx="9144054" cy="3413781"/>
          </a:xfrm>
          <a:custGeom>
            <a:avLst/>
            <a:gdLst/>
            <a:ahLst/>
            <a:cxnLst/>
            <a:rect l="l" t="t" r="r" b="b"/>
            <a:pathLst>
              <a:path w="285774" h="106689" extrusionOk="0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Green">
  <p:cSld name="CUSTOM_2_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/>
        </p:nvSpPr>
        <p:spPr>
          <a:xfrm>
            <a:off x="10524" y="-55450"/>
            <a:ext cx="9745725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UX Design Storyboard	</a:t>
            </a:r>
            <a:r>
              <a:rPr lang="en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			</a:t>
            </a:r>
            <a:endParaRPr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Scenario: </a:t>
            </a:r>
            <a:r>
              <a:rPr lang="en-US" sz="10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 digital homework management system that enables teachers to create, distribute, collect, grade, and provide feedback </a:t>
            </a:r>
            <a:r>
              <a:rPr lang="en-US" sz="1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on assignments.</a:t>
            </a:r>
            <a:endParaRPr sz="1000" b="1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" name="Picture 9" descr="A cartoon of a person holding a tray of papers&#10;&#10;Description automatically generated">
            <a:extLst>
              <a:ext uri="{FF2B5EF4-FFF2-40B4-BE49-F238E27FC236}">
                <a16:creationId xmlns:a16="http://schemas.microsoft.com/office/drawing/2014/main" id="{AF08E403-8DDF-CE8A-FBE5-6B3EF6B9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0" y="509923"/>
            <a:ext cx="2028899" cy="1700499"/>
          </a:xfrm>
          <a:prstGeom prst="rect">
            <a:avLst/>
          </a:prstGeom>
        </p:spPr>
      </p:pic>
      <p:pic>
        <p:nvPicPr>
          <p:cNvPr id="12" name="Picture 11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0D2FDA72-DE60-19AA-C7E8-94ABDE17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50" y="528876"/>
            <a:ext cx="2018700" cy="1681546"/>
          </a:xfrm>
          <a:prstGeom prst="rect">
            <a:avLst/>
          </a:prstGeom>
        </p:spPr>
      </p:pic>
      <p:pic>
        <p:nvPicPr>
          <p:cNvPr id="14" name="Picture 13" descr="A cartoon of a child holding a book and pointing at a computer screen&#10;&#10;Description automatically generated">
            <a:extLst>
              <a:ext uri="{FF2B5EF4-FFF2-40B4-BE49-F238E27FC236}">
                <a16:creationId xmlns:a16="http://schemas.microsoft.com/office/drawing/2014/main" id="{0B35D251-D6C4-ECE7-5DBD-E2BEE7FAD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103" y="528875"/>
            <a:ext cx="2008497" cy="17004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0DABC0-6037-F38E-6492-B5332B08A55E}"/>
              </a:ext>
            </a:extLst>
          </p:cNvPr>
          <p:cNvSpPr txBox="1"/>
          <p:nvPr/>
        </p:nvSpPr>
        <p:spPr>
          <a:xfrm>
            <a:off x="540901" y="2232905"/>
            <a:ext cx="2165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George’s </a:t>
            </a:r>
            <a:r>
              <a:rPr lang="en-US" sz="1000" b="1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desk is messy with papers. He looks tired and worried about the homework grading.</a:t>
            </a:r>
          </a:p>
          <a:p>
            <a:endParaRPr lang="en-US" sz="1000"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A7CC4E-E80F-0652-D59C-DA22127258E6}"/>
              </a:ext>
            </a:extLst>
          </p:cNvPr>
          <p:cNvSpPr txBox="1"/>
          <p:nvPr/>
        </p:nvSpPr>
        <p:spPr>
          <a:xfrm>
            <a:off x="3475582" y="2255375"/>
            <a:ext cx="2165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George’s </a:t>
            </a:r>
            <a:r>
              <a:rPr lang="en-US" sz="1000" b="1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discovers </a:t>
            </a:r>
            <a:r>
              <a:rPr lang="en-US" sz="1000" b="1" i="0" u="none" strike="noStrike" dirty="0" err="1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EduConnect</a:t>
            </a:r>
            <a:r>
              <a:rPr lang="en-US" sz="1000" b="1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 on his computer. He is surprised and interested.</a:t>
            </a:r>
            <a:endParaRPr lang="en-US" sz="1000"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E641-F404-9CA2-C38E-8F27E3F80D54}"/>
              </a:ext>
            </a:extLst>
          </p:cNvPr>
          <p:cNvSpPr txBox="1"/>
          <p:nvPr/>
        </p:nvSpPr>
        <p:spPr>
          <a:xfrm>
            <a:off x="6427199" y="2263726"/>
            <a:ext cx="245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George is happy using the app to design homework. The app provides  template and question banks.</a:t>
            </a:r>
          </a:p>
        </p:txBody>
      </p:sp>
      <p:pic>
        <p:nvPicPr>
          <p:cNvPr id="21" name="Picture 20" descr="A cartoon of a person sitting at a desk with a computer and kids behind him&#10;&#10;Description automatically generated">
            <a:extLst>
              <a:ext uri="{FF2B5EF4-FFF2-40B4-BE49-F238E27FC236}">
                <a16:creationId xmlns:a16="http://schemas.microsoft.com/office/drawing/2014/main" id="{CD38DD67-1364-DF78-3C4C-58AF1B413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099" y="2774648"/>
            <a:ext cx="1998299" cy="174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18E863-A3C9-0FC8-1718-AF16FB70D274}"/>
              </a:ext>
            </a:extLst>
          </p:cNvPr>
          <p:cNvSpPr txBox="1"/>
          <p:nvPr/>
        </p:nvSpPr>
        <p:spPr>
          <a:xfrm>
            <a:off x="540901" y="4524448"/>
            <a:ext cx="2165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George assigns the homework to students who works on tablets electronically.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01B9E-E92E-CEFF-FB04-4BF8802CD6AC}"/>
              </a:ext>
            </a:extLst>
          </p:cNvPr>
          <p:cNvSpPr txBox="1"/>
          <p:nvPr/>
        </p:nvSpPr>
        <p:spPr>
          <a:xfrm>
            <a:off x="3475581" y="4554375"/>
            <a:ext cx="2165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students' homework is submitted through the app. Mr. George can monitor each student’s progress.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DF57F7-3E1F-AE58-210C-C1311D28B9C3}"/>
              </a:ext>
            </a:extLst>
          </p:cNvPr>
          <p:cNvSpPr txBox="1"/>
          <p:nvPr/>
        </p:nvSpPr>
        <p:spPr>
          <a:xfrm>
            <a:off x="6437400" y="4589502"/>
            <a:ext cx="245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effective feedback on assignments, Mr. George happily finds student’s performance improved.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19EE4-FDFB-C3E4-9D07-3644C8100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03" y="2774648"/>
            <a:ext cx="2008497" cy="1778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C04DC-6B4F-E2D4-9C79-133B61D6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7751" y="2780780"/>
            <a:ext cx="2008497" cy="1737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136</Words>
  <Application>Microsoft Macintosh PowerPoint</Application>
  <PresentationFormat>On-screen Show (16:9)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Google Sans Medium</vt:lpstr>
      <vt:lpstr>Google Sans</vt:lpstr>
      <vt:lpstr>Arial</vt:lpstr>
      <vt:lpstr>Times New Roman</vt:lpstr>
      <vt:lpstr>Google Recruitment 2018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13</cp:revision>
  <dcterms:modified xsi:type="dcterms:W3CDTF">2023-12-11T04:07:30Z</dcterms:modified>
</cp:coreProperties>
</file>